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letter"/>
  <p:notesSz cx="6888163" cy="100171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11E8-2647-44DE-A82A-3D41C36321F6}" type="datetimeFigureOut">
              <a:rPr lang="es-MX" smtClean="0"/>
              <a:pPr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292A5-255A-4826-925D-F2D9A82BBC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1438" y="5332413"/>
            <a:ext cx="2857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Denhary</a:t>
            </a:r>
            <a:endParaRPr kumimoji="0" lang="es-MX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una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dinosaurio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rojo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que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le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encanta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enseñar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a los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niños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cómo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usar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cada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parte de la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computadora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.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000760" y="2500306"/>
            <a:ext cx="29289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Ratilia</a:t>
            </a:r>
            <a:endParaRPr kumimoji="0" lang="es-MX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una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ratoncita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muy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especial e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inteligente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experta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en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las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computadoras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.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6092" y="2403455"/>
            <a:ext cx="2914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Lalita</a:t>
            </a:r>
            <a:endParaRPr kumimoji="0" lang="es-MX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una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elefantita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rosa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muy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miedosa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le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tiene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pavor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a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las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computadoras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y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sobre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todo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le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tiene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pánico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al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ratón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.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072198" y="5643578"/>
            <a:ext cx="28575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Dudina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Arcoiris</a:t>
            </a:r>
            <a:endParaRPr kumimoji="0" lang="es-MX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una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viborita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muy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astuta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, a la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cual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le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gusta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mucho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hacer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amistad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con los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niños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y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es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muy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preguntona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.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262168" y="5162471"/>
            <a:ext cx="25003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Cyberin</a:t>
            </a:r>
            <a:endParaRPr kumimoji="0" lang="es-MX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Es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una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abejita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muy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simpática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tantia" pitchFamily="18" charset="0"/>
                <a:cs typeface="Arial" pitchFamily="34" charset="0"/>
              </a:rPr>
              <a:t>.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1406" y="857232"/>
            <a:ext cx="2928958" cy="2500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3143240" y="3328586"/>
            <a:ext cx="2714644" cy="2500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6000760" y="785794"/>
            <a:ext cx="2928958" cy="2500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71406" y="3786190"/>
            <a:ext cx="2857520" cy="2500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6072198" y="4143380"/>
            <a:ext cx="2857520" cy="2500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77F4A04-127F-B663-8915-FEC074561235}"/>
              </a:ext>
            </a:extLst>
          </p:cNvPr>
          <p:cNvSpPr/>
          <p:nvPr/>
        </p:nvSpPr>
        <p:spPr>
          <a:xfrm>
            <a:off x="3286116" y="124074"/>
            <a:ext cx="250440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DIBUJA LOS</a:t>
            </a:r>
          </a:p>
          <a:p>
            <a:pPr algn="ctr"/>
            <a:r>
              <a:rPr lang="es-E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PERSONAJES</a:t>
            </a:r>
          </a:p>
          <a:p>
            <a:pPr algn="ctr"/>
            <a:r>
              <a:rPr lang="es-E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</a:p>
          <a:p>
            <a:pPr algn="ctr"/>
            <a:r>
              <a:rPr lang="es-E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DIVERTICÓMPUTO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821C881-62BF-C3A4-1D52-2EDBBBDCC09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70207" y="1429203"/>
            <a:ext cx="1403586" cy="18164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91</Words>
  <Application>Microsoft Office PowerPoint</Application>
  <PresentationFormat>Carta (216 x 279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Principal</cp:lastModifiedBy>
  <cp:revision>10</cp:revision>
  <dcterms:created xsi:type="dcterms:W3CDTF">2019-10-17T13:50:10Z</dcterms:created>
  <dcterms:modified xsi:type="dcterms:W3CDTF">2023-10-13T15:56:31Z</dcterms:modified>
</cp:coreProperties>
</file>